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6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A3926-03CF-454F-9DFB-5B624DCA3CD0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6502-7E4F-48AA-BEF3-834853FC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A3926-03CF-454F-9DFB-5B624DCA3CD0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6502-7E4F-48AA-BEF3-834853FC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A3926-03CF-454F-9DFB-5B624DCA3CD0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6502-7E4F-48AA-BEF3-834853FC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A3926-03CF-454F-9DFB-5B624DCA3CD0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6502-7E4F-48AA-BEF3-834853FC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A3926-03CF-454F-9DFB-5B624DCA3CD0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6502-7E4F-48AA-BEF3-834853FC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A3926-03CF-454F-9DFB-5B624DCA3CD0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6502-7E4F-48AA-BEF3-834853FC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A3926-03CF-454F-9DFB-5B624DCA3CD0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6502-7E4F-48AA-BEF3-834853FC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A3926-03CF-454F-9DFB-5B624DCA3CD0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6502-7E4F-48AA-BEF3-834853FC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A3926-03CF-454F-9DFB-5B624DCA3CD0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6502-7E4F-48AA-BEF3-834853FC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A3926-03CF-454F-9DFB-5B624DCA3CD0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6502-7E4F-48AA-BEF3-834853FC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A3926-03CF-454F-9DFB-5B624DCA3CD0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46502-7E4F-48AA-BEF3-834853FC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A3926-03CF-454F-9DFB-5B624DCA3CD0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46502-7E4F-48AA-BEF3-834853FC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Fire Safety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ot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990600"/>
            <a:ext cx="6629400" cy="3200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71600" y="4648200"/>
            <a:ext cx="5791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Are these matches safe or unsafe.  Write in sentence why or why not.  Draw a picture to go with your sentence.</a:t>
            </a:r>
            <a:endParaRPr lang="en-US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5181600"/>
            <a:ext cx="518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The matches are unsafe.  Do not play with them.</a:t>
            </a:r>
            <a:endParaRPr lang="en-US" sz="3600" dirty="0"/>
          </a:p>
        </p:txBody>
      </p:sp>
      <p:sp>
        <p:nvSpPr>
          <p:cNvPr id="3" name="Freeform 2"/>
          <p:cNvSpPr/>
          <p:nvPr/>
        </p:nvSpPr>
        <p:spPr>
          <a:xfrm>
            <a:off x="2086708" y="636362"/>
            <a:ext cx="7135836" cy="3701176"/>
          </a:xfrm>
          <a:custGeom>
            <a:avLst/>
            <a:gdLst>
              <a:gd name="connsiteX0" fmla="*/ 0 w 7135836"/>
              <a:gd name="connsiteY0" fmla="*/ 3630838 h 3701176"/>
              <a:gd name="connsiteX1" fmla="*/ 211015 w 7135836"/>
              <a:gd name="connsiteY1" fmla="*/ 3560500 h 3701176"/>
              <a:gd name="connsiteX2" fmla="*/ 281354 w 7135836"/>
              <a:gd name="connsiteY2" fmla="*/ 3537053 h 3701176"/>
              <a:gd name="connsiteX3" fmla="*/ 422030 w 7135836"/>
              <a:gd name="connsiteY3" fmla="*/ 3443269 h 3701176"/>
              <a:gd name="connsiteX4" fmla="*/ 492369 w 7135836"/>
              <a:gd name="connsiteY4" fmla="*/ 3396376 h 3701176"/>
              <a:gd name="connsiteX5" fmla="*/ 562707 w 7135836"/>
              <a:gd name="connsiteY5" fmla="*/ 3326038 h 3701176"/>
              <a:gd name="connsiteX6" fmla="*/ 679938 w 7135836"/>
              <a:gd name="connsiteY6" fmla="*/ 3232253 h 3701176"/>
              <a:gd name="connsiteX7" fmla="*/ 773723 w 7135836"/>
              <a:gd name="connsiteY7" fmla="*/ 3091576 h 3701176"/>
              <a:gd name="connsiteX8" fmla="*/ 797169 w 7135836"/>
              <a:gd name="connsiteY8" fmla="*/ 2950900 h 3701176"/>
              <a:gd name="connsiteX9" fmla="*/ 820615 w 7135836"/>
              <a:gd name="connsiteY9" fmla="*/ 1403453 h 3701176"/>
              <a:gd name="connsiteX10" fmla="*/ 914400 w 7135836"/>
              <a:gd name="connsiteY10" fmla="*/ 1591023 h 3701176"/>
              <a:gd name="connsiteX11" fmla="*/ 961292 w 7135836"/>
              <a:gd name="connsiteY11" fmla="*/ 1731700 h 3701176"/>
              <a:gd name="connsiteX12" fmla="*/ 1031630 w 7135836"/>
              <a:gd name="connsiteY12" fmla="*/ 1802038 h 3701176"/>
              <a:gd name="connsiteX13" fmla="*/ 1078523 w 7135836"/>
              <a:gd name="connsiteY13" fmla="*/ 1895823 h 3701176"/>
              <a:gd name="connsiteX14" fmla="*/ 1125415 w 7135836"/>
              <a:gd name="connsiteY14" fmla="*/ 1966161 h 3701176"/>
              <a:gd name="connsiteX15" fmla="*/ 1148861 w 7135836"/>
              <a:gd name="connsiteY15" fmla="*/ 2036500 h 3701176"/>
              <a:gd name="connsiteX16" fmla="*/ 1195754 w 7135836"/>
              <a:gd name="connsiteY16" fmla="*/ 2224069 h 3701176"/>
              <a:gd name="connsiteX17" fmla="*/ 1219200 w 7135836"/>
              <a:gd name="connsiteY17" fmla="*/ 3302592 h 3701176"/>
              <a:gd name="connsiteX18" fmla="*/ 1805354 w 7135836"/>
              <a:gd name="connsiteY18" fmla="*/ 3279146 h 3701176"/>
              <a:gd name="connsiteX19" fmla="*/ 1758461 w 7135836"/>
              <a:gd name="connsiteY19" fmla="*/ 2317853 h 3701176"/>
              <a:gd name="connsiteX20" fmla="*/ 1735015 w 7135836"/>
              <a:gd name="connsiteY20" fmla="*/ 2177176 h 3701176"/>
              <a:gd name="connsiteX21" fmla="*/ 1711569 w 7135836"/>
              <a:gd name="connsiteY21" fmla="*/ 793853 h 3701176"/>
              <a:gd name="connsiteX22" fmla="*/ 1664677 w 7135836"/>
              <a:gd name="connsiteY22" fmla="*/ 606284 h 3701176"/>
              <a:gd name="connsiteX23" fmla="*/ 1617784 w 7135836"/>
              <a:gd name="connsiteY23" fmla="*/ 465607 h 3701176"/>
              <a:gd name="connsiteX24" fmla="*/ 1594338 w 7135836"/>
              <a:gd name="connsiteY24" fmla="*/ 371823 h 3701176"/>
              <a:gd name="connsiteX25" fmla="*/ 1547446 w 7135836"/>
              <a:gd name="connsiteY25" fmla="*/ 324930 h 3701176"/>
              <a:gd name="connsiteX26" fmla="*/ 1570892 w 7135836"/>
              <a:gd name="connsiteY26" fmla="*/ 465607 h 3701176"/>
              <a:gd name="connsiteX27" fmla="*/ 1664677 w 7135836"/>
              <a:gd name="connsiteY27" fmla="*/ 582838 h 3701176"/>
              <a:gd name="connsiteX28" fmla="*/ 1852246 w 7135836"/>
              <a:gd name="connsiteY28" fmla="*/ 864192 h 3701176"/>
              <a:gd name="connsiteX29" fmla="*/ 1992923 w 7135836"/>
              <a:gd name="connsiteY29" fmla="*/ 957976 h 3701176"/>
              <a:gd name="connsiteX30" fmla="*/ 2110154 w 7135836"/>
              <a:gd name="connsiteY30" fmla="*/ 1075207 h 3701176"/>
              <a:gd name="connsiteX31" fmla="*/ 2203938 w 7135836"/>
              <a:gd name="connsiteY31" fmla="*/ 1215884 h 3701176"/>
              <a:gd name="connsiteX32" fmla="*/ 2227384 w 7135836"/>
              <a:gd name="connsiteY32" fmla="*/ 1286223 h 3701176"/>
              <a:gd name="connsiteX33" fmla="*/ 2297723 w 7135836"/>
              <a:gd name="connsiteY33" fmla="*/ 1380007 h 3701176"/>
              <a:gd name="connsiteX34" fmla="*/ 2414954 w 7135836"/>
              <a:gd name="connsiteY34" fmla="*/ 1497238 h 3701176"/>
              <a:gd name="connsiteX35" fmla="*/ 2438400 w 7135836"/>
              <a:gd name="connsiteY35" fmla="*/ 1567576 h 3701176"/>
              <a:gd name="connsiteX36" fmla="*/ 2532184 w 7135836"/>
              <a:gd name="connsiteY36" fmla="*/ 1708253 h 3701176"/>
              <a:gd name="connsiteX37" fmla="*/ 2579077 w 7135836"/>
              <a:gd name="connsiteY37" fmla="*/ 1848930 h 3701176"/>
              <a:gd name="connsiteX38" fmla="*/ 2672861 w 7135836"/>
              <a:gd name="connsiteY38" fmla="*/ 2153730 h 3701176"/>
              <a:gd name="connsiteX39" fmla="*/ 2696307 w 7135836"/>
              <a:gd name="connsiteY39" fmla="*/ 2481976 h 3701176"/>
              <a:gd name="connsiteX40" fmla="*/ 2719754 w 7135836"/>
              <a:gd name="connsiteY40" fmla="*/ 2692992 h 3701176"/>
              <a:gd name="connsiteX41" fmla="*/ 2766646 w 7135836"/>
              <a:gd name="connsiteY41" fmla="*/ 3208807 h 3701176"/>
              <a:gd name="connsiteX42" fmla="*/ 2790092 w 7135836"/>
              <a:gd name="connsiteY42" fmla="*/ 3372930 h 3701176"/>
              <a:gd name="connsiteX43" fmla="*/ 2907323 w 7135836"/>
              <a:gd name="connsiteY43" fmla="*/ 3396376 h 3701176"/>
              <a:gd name="connsiteX44" fmla="*/ 3048000 w 7135836"/>
              <a:gd name="connsiteY44" fmla="*/ 3443269 h 3701176"/>
              <a:gd name="connsiteX45" fmla="*/ 3376246 w 7135836"/>
              <a:gd name="connsiteY45" fmla="*/ 3419823 h 3701176"/>
              <a:gd name="connsiteX46" fmla="*/ 3399692 w 7135836"/>
              <a:gd name="connsiteY46" fmla="*/ 2130284 h 3701176"/>
              <a:gd name="connsiteX47" fmla="*/ 3423138 w 7135836"/>
              <a:gd name="connsiteY47" fmla="*/ 1708253 h 3701176"/>
              <a:gd name="connsiteX48" fmla="*/ 3470030 w 7135836"/>
              <a:gd name="connsiteY48" fmla="*/ 1168992 h 3701176"/>
              <a:gd name="connsiteX49" fmla="*/ 3446584 w 7135836"/>
              <a:gd name="connsiteY49" fmla="*/ 395269 h 3701176"/>
              <a:gd name="connsiteX50" fmla="*/ 3516923 w 7135836"/>
              <a:gd name="connsiteY50" fmla="*/ 512500 h 3701176"/>
              <a:gd name="connsiteX51" fmla="*/ 3634154 w 7135836"/>
              <a:gd name="connsiteY51" fmla="*/ 676623 h 3701176"/>
              <a:gd name="connsiteX52" fmla="*/ 3681046 w 7135836"/>
              <a:gd name="connsiteY52" fmla="*/ 770407 h 3701176"/>
              <a:gd name="connsiteX53" fmla="*/ 3751384 w 7135836"/>
              <a:gd name="connsiteY53" fmla="*/ 840746 h 3701176"/>
              <a:gd name="connsiteX54" fmla="*/ 3821723 w 7135836"/>
              <a:gd name="connsiteY54" fmla="*/ 957976 h 3701176"/>
              <a:gd name="connsiteX55" fmla="*/ 3985846 w 7135836"/>
              <a:gd name="connsiteY55" fmla="*/ 1168992 h 3701176"/>
              <a:gd name="connsiteX56" fmla="*/ 4056184 w 7135836"/>
              <a:gd name="connsiteY56" fmla="*/ 1239330 h 3701176"/>
              <a:gd name="connsiteX57" fmla="*/ 4196861 w 7135836"/>
              <a:gd name="connsiteY57" fmla="*/ 1426900 h 3701176"/>
              <a:gd name="connsiteX58" fmla="*/ 4243754 w 7135836"/>
              <a:gd name="connsiteY58" fmla="*/ 1473792 h 3701176"/>
              <a:gd name="connsiteX59" fmla="*/ 4360984 w 7135836"/>
              <a:gd name="connsiteY59" fmla="*/ 1637915 h 3701176"/>
              <a:gd name="connsiteX60" fmla="*/ 4407877 w 7135836"/>
              <a:gd name="connsiteY60" fmla="*/ 1731700 h 3701176"/>
              <a:gd name="connsiteX61" fmla="*/ 4478215 w 7135836"/>
              <a:gd name="connsiteY61" fmla="*/ 1802038 h 3701176"/>
              <a:gd name="connsiteX62" fmla="*/ 4525107 w 7135836"/>
              <a:gd name="connsiteY62" fmla="*/ 2177176 h 3701176"/>
              <a:gd name="connsiteX63" fmla="*/ 4572000 w 7135836"/>
              <a:gd name="connsiteY63" fmla="*/ 2692992 h 3701176"/>
              <a:gd name="connsiteX64" fmla="*/ 4595446 w 7135836"/>
              <a:gd name="connsiteY64" fmla="*/ 2927453 h 3701176"/>
              <a:gd name="connsiteX65" fmla="*/ 4618892 w 7135836"/>
              <a:gd name="connsiteY65" fmla="*/ 3349484 h 3701176"/>
              <a:gd name="connsiteX66" fmla="*/ 4712677 w 7135836"/>
              <a:gd name="connsiteY66" fmla="*/ 3372930 h 3701176"/>
              <a:gd name="connsiteX67" fmla="*/ 4783015 w 7135836"/>
              <a:gd name="connsiteY67" fmla="*/ 3396376 h 3701176"/>
              <a:gd name="connsiteX68" fmla="*/ 4876800 w 7135836"/>
              <a:gd name="connsiteY68" fmla="*/ 3419823 h 3701176"/>
              <a:gd name="connsiteX69" fmla="*/ 5064369 w 7135836"/>
              <a:gd name="connsiteY69" fmla="*/ 3490161 h 3701176"/>
              <a:gd name="connsiteX70" fmla="*/ 5345723 w 7135836"/>
              <a:gd name="connsiteY70" fmla="*/ 3419823 h 3701176"/>
              <a:gd name="connsiteX71" fmla="*/ 5416061 w 7135836"/>
              <a:gd name="connsiteY71" fmla="*/ 3396376 h 3701176"/>
              <a:gd name="connsiteX72" fmla="*/ 5416061 w 7135836"/>
              <a:gd name="connsiteY72" fmla="*/ 3161915 h 3701176"/>
              <a:gd name="connsiteX73" fmla="*/ 5298830 w 7135836"/>
              <a:gd name="connsiteY73" fmla="*/ 2763330 h 3701176"/>
              <a:gd name="connsiteX74" fmla="*/ 5205046 w 7135836"/>
              <a:gd name="connsiteY74" fmla="*/ 2153730 h 3701176"/>
              <a:gd name="connsiteX75" fmla="*/ 5111261 w 7135836"/>
              <a:gd name="connsiteY75" fmla="*/ 1380007 h 3701176"/>
              <a:gd name="connsiteX76" fmla="*/ 5134707 w 7135836"/>
              <a:gd name="connsiteY76" fmla="*/ 113915 h 3701176"/>
              <a:gd name="connsiteX77" fmla="*/ 5158154 w 7135836"/>
              <a:gd name="connsiteY77" fmla="*/ 20130 h 3701176"/>
              <a:gd name="connsiteX78" fmla="*/ 5345723 w 7135836"/>
              <a:gd name="connsiteY78" fmla="*/ 418715 h 3701176"/>
              <a:gd name="connsiteX79" fmla="*/ 5556738 w 7135836"/>
              <a:gd name="connsiteY79" fmla="*/ 700069 h 3701176"/>
              <a:gd name="connsiteX80" fmla="*/ 5767754 w 7135836"/>
              <a:gd name="connsiteY80" fmla="*/ 1075207 h 3701176"/>
              <a:gd name="connsiteX81" fmla="*/ 6025661 w 7135836"/>
              <a:gd name="connsiteY81" fmla="*/ 1591023 h 3701176"/>
              <a:gd name="connsiteX82" fmla="*/ 6096000 w 7135836"/>
              <a:gd name="connsiteY82" fmla="*/ 1731700 h 3701176"/>
              <a:gd name="connsiteX83" fmla="*/ 6189784 w 7135836"/>
              <a:gd name="connsiteY83" fmla="*/ 1942715 h 3701176"/>
              <a:gd name="connsiteX84" fmla="*/ 6236677 w 7135836"/>
              <a:gd name="connsiteY84" fmla="*/ 2013053 h 3701176"/>
              <a:gd name="connsiteX85" fmla="*/ 6353907 w 7135836"/>
              <a:gd name="connsiteY85" fmla="*/ 2247515 h 3701176"/>
              <a:gd name="connsiteX86" fmla="*/ 6377354 w 7135836"/>
              <a:gd name="connsiteY86" fmla="*/ 2364746 h 3701176"/>
              <a:gd name="connsiteX87" fmla="*/ 6424246 w 7135836"/>
              <a:gd name="connsiteY87" fmla="*/ 2435084 h 3701176"/>
              <a:gd name="connsiteX88" fmla="*/ 6447692 w 7135836"/>
              <a:gd name="connsiteY88" fmla="*/ 2599207 h 3701176"/>
              <a:gd name="connsiteX89" fmla="*/ 6471138 w 7135836"/>
              <a:gd name="connsiteY89" fmla="*/ 3583946 h 3701176"/>
              <a:gd name="connsiteX90" fmla="*/ 6494584 w 7135836"/>
              <a:gd name="connsiteY90" fmla="*/ 3654284 h 3701176"/>
              <a:gd name="connsiteX91" fmla="*/ 6541477 w 7135836"/>
              <a:gd name="connsiteY91" fmla="*/ 3701176 h 3701176"/>
              <a:gd name="connsiteX92" fmla="*/ 6682154 w 7135836"/>
              <a:gd name="connsiteY92" fmla="*/ 3677730 h 3701176"/>
              <a:gd name="connsiteX93" fmla="*/ 6822830 w 7135836"/>
              <a:gd name="connsiteY93" fmla="*/ 3630838 h 3701176"/>
              <a:gd name="connsiteX94" fmla="*/ 7033846 w 7135836"/>
              <a:gd name="connsiteY94" fmla="*/ 3607392 h 3701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135836" h="3701176">
                <a:moveTo>
                  <a:pt x="0" y="3630838"/>
                </a:moveTo>
                <a:lnTo>
                  <a:pt x="211015" y="3560500"/>
                </a:lnTo>
                <a:cubicBezTo>
                  <a:pt x="234461" y="3552685"/>
                  <a:pt x="260790" y="3550762"/>
                  <a:pt x="281354" y="3537053"/>
                </a:cubicBezTo>
                <a:lnTo>
                  <a:pt x="422030" y="3443269"/>
                </a:lnTo>
                <a:cubicBezTo>
                  <a:pt x="445476" y="3427638"/>
                  <a:pt x="472443" y="3416302"/>
                  <a:pt x="492369" y="3396376"/>
                </a:cubicBezTo>
                <a:cubicBezTo>
                  <a:pt x="515815" y="3372930"/>
                  <a:pt x="537235" y="3347265"/>
                  <a:pt x="562707" y="3326038"/>
                </a:cubicBezTo>
                <a:cubicBezTo>
                  <a:pt x="624236" y="3274764"/>
                  <a:pt x="634460" y="3292890"/>
                  <a:pt x="679938" y="3232253"/>
                </a:cubicBezTo>
                <a:cubicBezTo>
                  <a:pt x="713753" y="3187167"/>
                  <a:pt x="773723" y="3091576"/>
                  <a:pt x="773723" y="3091576"/>
                </a:cubicBezTo>
                <a:cubicBezTo>
                  <a:pt x="781538" y="3044684"/>
                  <a:pt x="795849" y="2998420"/>
                  <a:pt x="797169" y="2950900"/>
                </a:cubicBezTo>
                <a:cubicBezTo>
                  <a:pt x="811493" y="2435224"/>
                  <a:pt x="776307" y="1917422"/>
                  <a:pt x="820615" y="1403453"/>
                </a:cubicBezTo>
                <a:cubicBezTo>
                  <a:pt x="826619" y="1333808"/>
                  <a:pt x="892295" y="1524707"/>
                  <a:pt x="914400" y="1591023"/>
                </a:cubicBezTo>
                <a:cubicBezTo>
                  <a:pt x="930031" y="1637915"/>
                  <a:pt x="937287" y="1688491"/>
                  <a:pt x="961292" y="1731700"/>
                </a:cubicBezTo>
                <a:cubicBezTo>
                  <a:pt x="977395" y="1760685"/>
                  <a:pt x="1012357" y="1775057"/>
                  <a:pt x="1031630" y="1802038"/>
                </a:cubicBezTo>
                <a:cubicBezTo>
                  <a:pt x="1051945" y="1830479"/>
                  <a:pt x="1061182" y="1865476"/>
                  <a:pt x="1078523" y="1895823"/>
                </a:cubicBezTo>
                <a:cubicBezTo>
                  <a:pt x="1092504" y="1920289"/>
                  <a:pt x="1109784" y="1942715"/>
                  <a:pt x="1125415" y="1966161"/>
                </a:cubicBezTo>
                <a:cubicBezTo>
                  <a:pt x="1133230" y="1989607"/>
                  <a:pt x="1142358" y="2012656"/>
                  <a:pt x="1148861" y="2036500"/>
                </a:cubicBezTo>
                <a:cubicBezTo>
                  <a:pt x="1165818" y="2098676"/>
                  <a:pt x="1195754" y="2224069"/>
                  <a:pt x="1195754" y="2224069"/>
                </a:cubicBezTo>
                <a:cubicBezTo>
                  <a:pt x="1203569" y="2583577"/>
                  <a:pt x="1039304" y="2991233"/>
                  <a:pt x="1219200" y="3302592"/>
                </a:cubicBezTo>
                <a:cubicBezTo>
                  <a:pt x="1317025" y="3471904"/>
                  <a:pt x="1688030" y="3435579"/>
                  <a:pt x="1805354" y="3279146"/>
                </a:cubicBezTo>
                <a:cubicBezTo>
                  <a:pt x="1837914" y="3235732"/>
                  <a:pt x="1787059" y="2546636"/>
                  <a:pt x="1758461" y="2317853"/>
                </a:cubicBezTo>
                <a:cubicBezTo>
                  <a:pt x="1752565" y="2270681"/>
                  <a:pt x="1742830" y="2224068"/>
                  <a:pt x="1735015" y="2177176"/>
                </a:cubicBezTo>
                <a:cubicBezTo>
                  <a:pt x="1727200" y="1716068"/>
                  <a:pt x="1732198" y="1254565"/>
                  <a:pt x="1711569" y="793853"/>
                </a:cubicBezTo>
                <a:cubicBezTo>
                  <a:pt x="1708686" y="729470"/>
                  <a:pt x="1685057" y="667424"/>
                  <a:pt x="1664677" y="606284"/>
                </a:cubicBezTo>
                <a:cubicBezTo>
                  <a:pt x="1649046" y="559392"/>
                  <a:pt x="1629772" y="513560"/>
                  <a:pt x="1617784" y="465607"/>
                </a:cubicBezTo>
                <a:cubicBezTo>
                  <a:pt x="1609969" y="434346"/>
                  <a:pt x="1608749" y="400645"/>
                  <a:pt x="1594338" y="371823"/>
                </a:cubicBezTo>
                <a:cubicBezTo>
                  <a:pt x="1584452" y="352051"/>
                  <a:pt x="1563077" y="340561"/>
                  <a:pt x="1547446" y="324930"/>
                </a:cubicBezTo>
                <a:cubicBezTo>
                  <a:pt x="1555261" y="371822"/>
                  <a:pt x="1555859" y="420507"/>
                  <a:pt x="1570892" y="465607"/>
                </a:cubicBezTo>
                <a:cubicBezTo>
                  <a:pt x="1595885" y="540586"/>
                  <a:pt x="1624656" y="526809"/>
                  <a:pt x="1664677" y="582838"/>
                </a:cubicBezTo>
                <a:cubicBezTo>
                  <a:pt x="1742143" y="691291"/>
                  <a:pt x="1749040" y="760987"/>
                  <a:pt x="1852246" y="864192"/>
                </a:cubicBezTo>
                <a:cubicBezTo>
                  <a:pt x="1892097" y="904043"/>
                  <a:pt x="1953072" y="918125"/>
                  <a:pt x="1992923" y="957976"/>
                </a:cubicBezTo>
                <a:lnTo>
                  <a:pt x="2110154" y="1075207"/>
                </a:lnTo>
                <a:cubicBezTo>
                  <a:pt x="2165903" y="1242456"/>
                  <a:pt x="2086853" y="1040255"/>
                  <a:pt x="2203938" y="1215884"/>
                </a:cubicBezTo>
                <a:cubicBezTo>
                  <a:pt x="2217647" y="1236448"/>
                  <a:pt x="2215122" y="1264765"/>
                  <a:pt x="2227384" y="1286223"/>
                </a:cubicBezTo>
                <a:cubicBezTo>
                  <a:pt x="2246772" y="1320151"/>
                  <a:pt x="2271762" y="1350801"/>
                  <a:pt x="2297723" y="1380007"/>
                </a:cubicBezTo>
                <a:cubicBezTo>
                  <a:pt x="2334438" y="1421311"/>
                  <a:pt x="2414954" y="1497238"/>
                  <a:pt x="2414954" y="1497238"/>
                </a:cubicBezTo>
                <a:cubicBezTo>
                  <a:pt x="2422769" y="1520684"/>
                  <a:pt x="2425685" y="1546384"/>
                  <a:pt x="2438400" y="1567576"/>
                </a:cubicBezTo>
                <a:cubicBezTo>
                  <a:pt x="2545746" y="1746488"/>
                  <a:pt x="2418896" y="1425036"/>
                  <a:pt x="2532184" y="1708253"/>
                </a:cubicBezTo>
                <a:cubicBezTo>
                  <a:pt x="2550542" y="1754147"/>
                  <a:pt x="2563446" y="1802038"/>
                  <a:pt x="2579077" y="1848930"/>
                </a:cubicBezTo>
                <a:cubicBezTo>
                  <a:pt x="2659603" y="2090507"/>
                  <a:pt x="2631434" y="1988020"/>
                  <a:pt x="2672861" y="2153730"/>
                </a:cubicBezTo>
                <a:cubicBezTo>
                  <a:pt x="2680676" y="2263145"/>
                  <a:pt x="2686804" y="2372694"/>
                  <a:pt x="2696307" y="2481976"/>
                </a:cubicBezTo>
                <a:cubicBezTo>
                  <a:pt x="2702438" y="2552481"/>
                  <a:pt x="2714712" y="2622400"/>
                  <a:pt x="2719754" y="2692992"/>
                </a:cubicBezTo>
                <a:cubicBezTo>
                  <a:pt x="2755748" y="3196895"/>
                  <a:pt x="2694308" y="2991793"/>
                  <a:pt x="2766646" y="3208807"/>
                </a:cubicBezTo>
                <a:cubicBezTo>
                  <a:pt x="2774461" y="3263515"/>
                  <a:pt x="2756934" y="3328720"/>
                  <a:pt x="2790092" y="3372930"/>
                </a:cubicBezTo>
                <a:cubicBezTo>
                  <a:pt x="2814003" y="3404811"/>
                  <a:pt x="2868876" y="3385890"/>
                  <a:pt x="2907323" y="3396376"/>
                </a:cubicBezTo>
                <a:cubicBezTo>
                  <a:pt x="2955010" y="3409382"/>
                  <a:pt x="3048000" y="3443269"/>
                  <a:pt x="3048000" y="3443269"/>
                </a:cubicBezTo>
                <a:cubicBezTo>
                  <a:pt x="3157415" y="3435454"/>
                  <a:pt x="3347864" y="3525782"/>
                  <a:pt x="3376246" y="3419823"/>
                </a:cubicBezTo>
                <a:cubicBezTo>
                  <a:pt x="3487481" y="3004545"/>
                  <a:pt x="3387918" y="2560040"/>
                  <a:pt x="3399692" y="2130284"/>
                </a:cubicBezTo>
                <a:cubicBezTo>
                  <a:pt x="3403551" y="1989443"/>
                  <a:pt x="3414615" y="1848889"/>
                  <a:pt x="3423138" y="1708253"/>
                </a:cubicBezTo>
                <a:cubicBezTo>
                  <a:pt x="3445898" y="1332709"/>
                  <a:pt x="3434627" y="1452220"/>
                  <a:pt x="3470030" y="1168992"/>
                </a:cubicBezTo>
                <a:cubicBezTo>
                  <a:pt x="3462215" y="911084"/>
                  <a:pt x="3428200" y="652639"/>
                  <a:pt x="3446584" y="395269"/>
                </a:cubicBezTo>
                <a:cubicBezTo>
                  <a:pt x="3449831" y="349814"/>
                  <a:pt x="3491645" y="474582"/>
                  <a:pt x="3516923" y="512500"/>
                </a:cubicBezTo>
                <a:cubicBezTo>
                  <a:pt x="3554216" y="568439"/>
                  <a:pt x="3598060" y="619903"/>
                  <a:pt x="3634154" y="676623"/>
                </a:cubicBezTo>
                <a:cubicBezTo>
                  <a:pt x="3652918" y="706110"/>
                  <a:pt x="3660731" y="741966"/>
                  <a:pt x="3681046" y="770407"/>
                </a:cubicBezTo>
                <a:cubicBezTo>
                  <a:pt x="3700319" y="797389"/>
                  <a:pt x="3731489" y="814220"/>
                  <a:pt x="3751384" y="840746"/>
                </a:cubicBezTo>
                <a:cubicBezTo>
                  <a:pt x="3778727" y="877203"/>
                  <a:pt x="3795235" y="920893"/>
                  <a:pt x="3821723" y="957976"/>
                </a:cubicBezTo>
                <a:cubicBezTo>
                  <a:pt x="3873517" y="1030487"/>
                  <a:pt x="3922836" y="1105982"/>
                  <a:pt x="3985846" y="1168992"/>
                </a:cubicBezTo>
                <a:cubicBezTo>
                  <a:pt x="4009292" y="1192438"/>
                  <a:pt x="4035187" y="1213667"/>
                  <a:pt x="4056184" y="1239330"/>
                </a:cubicBezTo>
                <a:cubicBezTo>
                  <a:pt x="4105674" y="1299818"/>
                  <a:pt x="4148038" y="1365872"/>
                  <a:pt x="4196861" y="1426900"/>
                </a:cubicBezTo>
                <a:cubicBezTo>
                  <a:pt x="4210670" y="1444161"/>
                  <a:pt x="4229602" y="1456810"/>
                  <a:pt x="4243754" y="1473792"/>
                </a:cubicBezTo>
                <a:cubicBezTo>
                  <a:pt x="4266631" y="1501245"/>
                  <a:pt x="4338833" y="1599151"/>
                  <a:pt x="4360984" y="1637915"/>
                </a:cubicBezTo>
                <a:cubicBezTo>
                  <a:pt x="4378325" y="1668262"/>
                  <a:pt x="4387562" y="1703259"/>
                  <a:pt x="4407877" y="1731700"/>
                </a:cubicBezTo>
                <a:cubicBezTo>
                  <a:pt x="4427150" y="1758681"/>
                  <a:pt x="4454769" y="1778592"/>
                  <a:pt x="4478215" y="1802038"/>
                </a:cubicBezTo>
                <a:cubicBezTo>
                  <a:pt x="4532656" y="1965360"/>
                  <a:pt x="4504833" y="1862938"/>
                  <a:pt x="4525107" y="2177176"/>
                </a:cubicBezTo>
                <a:cubicBezTo>
                  <a:pt x="4555826" y="2653321"/>
                  <a:pt x="4513128" y="2457502"/>
                  <a:pt x="4572000" y="2692992"/>
                </a:cubicBezTo>
                <a:cubicBezTo>
                  <a:pt x="4579815" y="2771146"/>
                  <a:pt x="4589850" y="2849109"/>
                  <a:pt x="4595446" y="2927453"/>
                </a:cubicBezTo>
                <a:cubicBezTo>
                  <a:pt x="4605484" y="3067989"/>
                  <a:pt x="4583035" y="3213229"/>
                  <a:pt x="4618892" y="3349484"/>
                </a:cubicBezTo>
                <a:cubicBezTo>
                  <a:pt x="4627093" y="3380647"/>
                  <a:pt x="4681693" y="3364077"/>
                  <a:pt x="4712677" y="3372930"/>
                </a:cubicBezTo>
                <a:cubicBezTo>
                  <a:pt x="4736440" y="3379719"/>
                  <a:pt x="4759252" y="3389586"/>
                  <a:pt x="4783015" y="3396376"/>
                </a:cubicBezTo>
                <a:cubicBezTo>
                  <a:pt x="4813999" y="3405229"/>
                  <a:pt x="4846628" y="3408508"/>
                  <a:pt x="4876800" y="3419823"/>
                </a:cubicBezTo>
                <a:cubicBezTo>
                  <a:pt x="5122002" y="3511775"/>
                  <a:pt x="4823647" y="3429981"/>
                  <a:pt x="5064369" y="3490161"/>
                </a:cubicBezTo>
                <a:cubicBezTo>
                  <a:pt x="5250146" y="3428236"/>
                  <a:pt x="5156290" y="3451395"/>
                  <a:pt x="5345723" y="3419823"/>
                </a:cubicBezTo>
                <a:cubicBezTo>
                  <a:pt x="5369169" y="3412007"/>
                  <a:pt x="5398585" y="3413852"/>
                  <a:pt x="5416061" y="3396376"/>
                </a:cubicBezTo>
                <a:cubicBezTo>
                  <a:pt x="5466502" y="3345935"/>
                  <a:pt x="5421717" y="3188782"/>
                  <a:pt x="5416061" y="3161915"/>
                </a:cubicBezTo>
                <a:cubicBezTo>
                  <a:pt x="5362363" y="2906849"/>
                  <a:pt x="5369937" y="2941096"/>
                  <a:pt x="5298830" y="2763330"/>
                </a:cubicBezTo>
                <a:cubicBezTo>
                  <a:pt x="5271336" y="2598365"/>
                  <a:pt x="5222676" y="2341782"/>
                  <a:pt x="5205046" y="2153730"/>
                </a:cubicBezTo>
                <a:cubicBezTo>
                  <a:pt x="5140738" y="1467773"/>
                  <a:pt x="5203361" y="1794454"/>
                  <a:pt x="5111261" y="1380007"/>
                </a:cubicBezTo>
                <a:cubicBezTo>
                  <a:pt x="5119076" y="957976"/>
                  <a:pt x="5120160" y="535767"/>
                  <a:pt x="5134707" y="113915"/>
                </a:cubicBezTo>
                <a:cubicBezTo>
                  <a:pt x="5135818" y="81710"/>
                  <a:pt x="5132991" y="0"/>
                  <a:pt x="5158154" y="20130"/>
                </a:cubicBezTo>
                <a:cubicBezTo>
                  <a:pt x="5183520" y="40423"/>
                  <a:pt x="5336789" y="403826"/>
                  <a:pt x="5345723" y="418715"/>
                </a:cubicBezTo>
                <a:cubicBezTo>
                  <a:pt x="5506295" y="686333"/>
                  <a:pt x="5422391" y="431374"/>
                  <a:pt x="5556738" y="700069"/>
                </a:cubicBezTo>
                <a:cubicBezTo>
                  <a:pt x="5744665" y="1075924"/>
                  <a:pt x="5578763" y="886218"/>
                  <a:pt x="5767754" y="1075207"/>
                </a:cubicBezTo>
                <a:cubicBezTo>
                  <a:pt x="5878024" y="1406018"/>
                  <a:pt x="5738142" y="1015990"/>
                  <a:pt x="6025661" y="1591023"/>
                </a:cubicBezTo>
                <a:cubicBezTo>
                  <a:pt x="6049107" y="1637915"/>
                  <a:pt x="6074305" y="1683972"/>
                  <a:pt x="6096000" y="1731700"/>
                </a:cubicBezTo>
                <a:cubicBezTo>
                  <a:pt x="6151823" y="1854511"/>
                  <a:pt x="6127433" y="1833601"/>
                  <a:pt x="6189784" y="1942715"/>
                </a:cubicBezTo>
                <a:cubicBezTo>
                  <a:pt x="6203765" y="1967181"/>
                  <a:pt x="6224075" y="1987849"/>
                  <a:pt x="6236677" y="2013053"/>
                </a:cubicBezTo>
                <a:cubicBezTo>
                  <a:pt x="6372414" y="2284526"/>
                  <a:pt x="6248292" y="2089091"/>
                  <a:pt x="6353907" y="2247515"/>
                </a:cubicBezTo>
                <a:cubicBezTo>
                  <a:pt x="6361723" y="2286592"/>
                  <a:pt x="6363361" y="2327432"/>
                  <a:pt x="6377354" y="2364746"/>
                </a:cubicBezTo>
                <a:cubicBezTo>
                  <a:pt x="6387248" y="2391130"/>
                  <a:pt x="6416149" y="2408094"/>
                  <a:pt x="6424246" y="2435084"/>
                </a:cubicBezTo>
                <a:cubicBezTo>
                  <a:pt x="6440126" y="2488016"/>
                  <a:pt x="6439877" y="2544499"/>
                  <a:pt x="6447692" y="2599207"/>
                </a:cubicBezTo>
                <a:cubicBezTo>
                  <a:pt x="6455507" y="2927453"/>
                  <a:pt x="6456560" y="3255930"/>
                  <a:pt x="6471138" y="3583946"/>
                </a:cubicBezTo>
                <a:cubicBezTo>
                  <a:pt x="6472235" y="3608636"/>
                  <a:pt x="6481868" y="3633092"/>
                  <a:pt x="6494584" y="3654284"/>
                </a:cubicBezTo>
                <a:cubicBezTo>
                  <a:pt x="6505957" y="3673239"/>
                  <a:pt x="6525846" y="3685545"/>
                  <a:pt x="6541477" y="3701176"/>
                </a:cubicBezTo>
                <a:cubicBezTo>
                  <a:pt x="6588369" y="3693361"/>
                  <a:pt x="6636034" y="3689260"/>
                  <a:pt x="6682154" y="3677730"/>
                </a:cubicBezTo>
                <a:cubicBezTo>
                  <a:pt x="6730107" y="3665742"/>
                  <a:pt x="6773647" y="3635756"/>
                  <a:pt x="6822830" y="3630838"/>
                </a:cubicBezTo>
                <a:cubicBezTo>
                  <a:pt x="7065069" y="3606614"/>
                  <a:pt x="7135836" y="3607392"/>
                  <a:pt x="7033846" y="3607392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750277" y="976249"/>
            <a:ext cx="1254846" cy="1063566"/>
          </a:xfrm>
          <a:custGeom>
            <a:avLst/>
            <a:gdLst>
              <a:gd name="connsiteX0" fmla="*/ 351692 w 1254846"/>
              <a:gd name="connsiteY0" fmla="*/ 360182 h 1063566"/>
              <a:gd name="connsiteX1" fmla="*/ 211015 w 1254846"/>
              <a:gd name="connsiteY1" fmla="*/ 383628 h 1063566"/>
              <a:gd name="connsiteX2" fmla="*/ 93785 w 1254846"/>
              <a:gd name="connsiteY2" fmla="*/ 477413 h 1063566"/>
              <a:gd name="connsiteX3" fmla="*/ 0 w 1254846"/>
              <a:gd name="connsiteY3" fmla="*/ 618089 h 1063566"/>
              <a:gd name="connsiteX4" fmla="*/ 23446 w 1254846"/>
              <a:gd name="connsiteY4" fmla="*/ 922889 h 1063566"/>
              <a:gd name="connsiteX5" fmla="*/ 70338 w 1254846"/>
              <a:gd name="connsiteY5" fmla="*/ 993228 h 1063566"/>
              <a:gd name="connsiteX6" fmla="*/ 351692 w 1254846"/>
              <a:gd name="connsiteY6" fmla="*/ 1063566 h 1063566"/>
              <a:gd name="connsiteX7" fmla="*/ 797169 w 1254846"/>
              <a:gd name="connsiteY7" fmla="*/ 1040120 h 1063566"/>
              <a:gd name="connsiteX8" fmla="*/ 867508 w 1254846"/>
              <a:gd name="connsiteY8" fmla="*/ 1016674 h 1063566"/>
              <a:gd name="connsiteX9" fmla="*/ 1008185 w 1254846"/>
              <a:gd name="connsiteY9" fmla="*/ 922889 h 1063566"/>
              <a:gd name="connsiteX10" fmla="*/ 1055077 w 1254846"/>
              <a:gd name="connsiteY10" fmla="*/ 852551 h 1063566"/>
              <a:gd name="connsiteX11" fmla="*/ 1101969 w 1254846"/>
              <a:gd name="connsiteY11" fmla="*/ 711874 h 1063566"/>
              <a:gd name="connsiteX12" fmla="*/ 375138 w 1254846"/>
              <a:gd name="connsiteY12" fmla="*/ 196059 h 1063566"/>
              <a:gd name="connsiteX13" fmla="*/ 328246 w 1254846"/>
              <a:gd name="connsiteY13" fmla="*/ 266397 h 1063566"/>
              <a:gd name="connsiteX14" fmla="*/ 281354 w 1254846"/>
              <a:gd name="connsiteY14" fmla="*/ 336736 h 1063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54846" h="1063566">
                <a:moveTo>
                  <a:pt x="351692" y="360182"/>
                </a:moveTo>
                <a:cubicBezTo>
                  <a:pt x="304800" y="367997"/>
                  <a:pt x="256115" y="368595"/>
                  <a:pt x="211015" y="383628"/>
                </a:cubicBezTo>
                <a:cubicBezTo>
                  <a:pt x="180251" y="393883"/>
                  <a:pt x="115129" y="448955"/>
                  <a:pt x="93785" y="477413"/>
                </a:cubicBezTo>
                <a:cubicBezTo>
                  <a:pt x="59971" y="522499"/>
                  <a:pt x="0" y="618089"/>
                  <a:pt x="0" y="618089"/>
                </a:cubicBezTo>
                <a:cubicBezTo>
                  <a:pt x="7815" y="719689"/>
                  <a:pt x="4667" y="822734"/>
                  <a:pt x="23446" y="922889"/>
                </a:cubicBezTo>
                <a:cubicBezTo>
                  <a:pt x="28639" y="950585"/>
                  <a:pt x="46442" y="978293"/>
                  <a:pt x="70338" y="993228"/>
                </a:cubicBezTo>
                <a:cubicBezTo>
                  <a:pt x="137892" y="1035450"/>
                  <a:pt x="275961" y="1050944"/>
                  <a:pt x="351692" y="1063566"/>
                </a:cubicBezTo>
                <a:cubicBezTo>
                  <a:pt x="500184" y="1055751"/>
                  <a:pt x="649082" y="1053582"/>
                  <a:pt x="797169" y="1040120"/>
                </a:cubicBezTo>
                <a:cubicBezTo>
                  <a:pt x="821782" y="1037882"/>
                  <a:pt x="845904" y="1028676"/>
                  <a:pt x="867508" y="1016674"/>
                </a:cubicBezTo>
                <a:cubicBezTo>
                  <a:pt x="916773" y="989304"/>
                  <a:pt x="1008185" y="922889"/>
                  <a:pt x="1008185" y="922889"/>
                </a:cubicBezTo>
                <a:cubicBezTo>
                  <a:pt x="1023816" y="899443"/>
                  <a:pt x="1043633" y="878301"/>
                  <a:pt x="1055077" y="852551"/>
                </a:cubicBezTo>
                <a:cubicBezTo>
                  <a:pt x="1075152" y="807382"/>
                  <a:pt x="1101969" y="711874"/>
                  <a:pt x="1101969" y="711874"/>
                </a:cubicBezTo>
                <a:cubicBezTo>
                  <a:pt x="1071018" y="0"/>
                  <a:pt x="1254846" y="86096"/>
                  <a:pt x="375138" y="196059"/>
                </a:cubicBezTo>
                <a:cubicBezTo>
                  <a:pt x="347177" y="199554"/>
                  <a:pt x="343877" y="242951"/>
                  <a:pt x="328246" y="266397"/>
                </a:cubicBezTo>
                <a:cubicBezTo>
                  <a:pt x="302329" y="344150"/>
                  <a:pt x="329515" y="336736"/>
                  <a:pt x="281354" y="336736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137810" y="1376441"/>
            <a:ext cx="160506" cy="160161"/>
          </a:xfrm>
          <a:custGeom>
            <a:avLst/>
            <a:gdLst>
              <a:gd name="connsiteX0" fmla="*/ 81390 w 160506"/>
              <a:gd name="connsiteY0" fmla="*/ 53774 h 160161"/>
              <a:gd name="connsiteX1" fmla="*/ 11052 w 160506"/>
              <a:gd name="connsiteY1" fmla="*/ 77221 h 160161"/>
              <a:gd name="connsiteX2" fmla="*/ 34498 w 160506"/>
              <a:gd name="connsiteY2" fmla="*/ 147559 h 160161"/>
              <a:gd name="connsiteX3" fmla="*/ 151728 w 160506"/>
              <a:gd name="connsiteY3" fmla="*/ 124113 h 160161"/>
              <a:gd name="connsiteX4" fmla="*/ 34498 w 160506"/>
              <a:gd name="connsiteY4" fmla="*/ 30328 h 160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506" h="160161">
                <a:moveTo>
                  <a:pt x="81390" y="53774"/>
                </a:moveTo>
                <a:cubicBezTo>
                  <a:pt x="57944" y="61590"/>
                  <a:pt x="22105" y="55116"/>
                  <a:pt x="11052" y="77221"/>
                </a:cubicBezTo>
                <a:cubicBezTo>
                  <a:pt x="0" y="99326"/>
                  <a:pt x="11052" y="139744"/>
                  <a:pt x="34498" y="147559"/>
                </a:cubicBezTo>
                <a:cubicBezTo>
                  <a:pt x="72304" y="160161"/>
                  <a:pt x="112651" y="131928"/>
                  <a:pt x="151728" y="124113"/>
                </a:cubicBezTo>
                <a:cubicBezTo>
                  <a:pt x="120700" y="0"/>
                  <a:pt x="160506" y="30328"/>
                  <a:pt x="34498" y="3032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1495941" y="1359737"/>
            <a:ext cx="192182" cy="187709"/>
          </a:xfrm>
          <a:custGeom>
            <a:avLst/>
            <a:gdLst>
              <a:gd name="connsiteX0" fmla="*/ 192182 w 192182"/>
              <a:gd name="connsiteY0" fmla="*/ 140 h 187709"/>
              <a:gd name="connsiteX1" fmla="*/ 51505 w 192182"/>
              <a:gd name="connsiteY1" fmla="*/ 23586 h 187709"/>
              <a:gd name="connsiteX2" fmla="*/ 51505 w 192182"/>
              <a:gd name="connsiteY2" fmla="*/ 187709 h 187709"/>
              <a:gd name="connsiteX3" fmla="*/ 145290 w 192182"/>
              <a:gd name="connsiteY3" fmla="*/ 70478 h 187709"/>
              <a:gd name="connsiteX4" fmla="*/ 145290 w 192182"/>
              <a:gd name="connsiteY4" fmla="*/ 47032 h 187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182" h="187709">
                <a:moveTo>
                  <a:pt x="192182" y="140"/>
                </a:moveTo>
                <a:cubicBezTo>
                  <a:pt x="145290" y="7955"/>
                  <a:pt x="92780" y="0"/>
                  <a:pt x="51505" y="23586"/>
                </a:cubicBezTo>
                <a:cubicBezTo>
                  <a:pt x="0" y="53018"/>
                  <a:pt x="45363" y="163142"/>
                  <a:pt x="51505" y="187709"/>
                </a:cubicBezTo>
                <a:cubicBezTo>
                  <a:pt x="131340" y="134486"/>
                  <a:pt x="122640" y="161079"/>
                  <a:pt x="145290" y="70478"/>
                </a:cubicBezTo>
                <a:cubicBezTo>
                  <a:pt x="147185" y="62896"/>
                  <a:pt x="145290" y="54847"/>
                  <a:pt x="145290" y="47032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912642" y="1688123"/>
            <a:ext cx="804145" cy="265340"/>
          </a:xfrm>
          <a:custGeom>
            <a:avLst/>
            <a:gdLst>
              <a:gd name="connsiteX0" fmla="*/ 587912 w 804145"/>
              <a:gd name="connsiteY0" fmla="*/ 70339 h 265340"/>
              <a:gd name="connsiteX1" fmla="*/ 25204 w 804145"/>
              <a:gd name="connsiteY1" fmla="*/ 70339 h 265340"/>
              <a:gd name="connsiteX2" fmla="*/ 95543 w 804145"/>
              <a:gd name="connsiteY2" fmla="*/ 117231 h 265340"/>
              <a:gd name="connsiteX3" fmla="*/ 611358 w 804145"/>
              <a:gd name="connsiteY3" fmla="*/ 23446 h 265340"/>
              <a:gd name="connsiteX4" fmla="*/ 611358 w 804145"/>
              <a:gd name="connsiteY4" fmla="*/ 0 h 26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4145" h="265340">
                <a:moveTo>
                  <a:pt x="587912" y="70339"/>
                </a:moveTo>
                <a:cubicBezTo>
                  <a:pt x="539055" y="67082"/>
                  <a:pt x="128042" y="18920"/>
                  <a:pt x="25204" y="70339"/>
                </a:cubicBezTo>
                <a:cubicBezTo>
                  <a:pt x="0" y="82941"/>
                  <a:pt x="72097" y="101600"/>
                  <a:pt x="95543" y="117231"/>
                </a:cubicBezTo>
                <a:cubicBezTo>
                  <a:pt x="804145" y="86422"/>
                  <a:pt x="671831" y="265340"/>
                  <a:pt x="611358" y="23446"/>
                </a:cubicBezTo>
                <a:cubicBezTo>
                  <a:pt x="609463" y="15864"/>
                  <a:pt x="611358" y="7815"/>
                  <a:pt x="611358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40677" y="2063262"/>
            <a:ext cx="2184156" cy="1541246"/>
          </a:xfrm>
          <a:custGeom>
            <a:avLst/>
            <a:gdLst>
              <a:gd name="connsiteX0" fmla="*/ 1055077 w 2184156"/>
              <a:gd name="connsiteY0" fmla="*/ 0 h 1541246"/>
              <a:gd name="connsiteX1" fmla="*/ 1031631 w 2184156"/>
              <a:gd name="connsiteY1" fmla="*/ 257907 h 1541246"/>
              <a:gd name="connsiteX2" fmla="*/ 1008185 w 2184156"/>
              <a:gd name="connsiteY2" fmla="*/ 328246 h 1541246"/>
              <a:gd name="connsiteX3" fmla="*/ 890954 w 2184156"/>
              <a:gd name="connsiteY3" fmla="*/ 304800 h 1541246"/>
              <a:gd name="connsiteX4" fmla="*/ 844061 w 2184156"/>
              <a:gd name="connsiteY4" fmla="*/ 257907 h 1541246"/>
              <a:gd name="connsiteX5" fmla="*/ 750277 w 2184156"/>
              <a:gd name="connsiteY5" fmla="*/ 234461 h 1541246"/>
              <a:gd name="connsiteX6" fmla="*/ 679938 w 2184156"/>
              <a:gd name="connsiteY6" fmla="*/ 211015 h 1541246"/>
              <a:gd name="connsiteX7" fmla="*/ 117231 w 2184156"/>
              <a:gd name="connsiteY7" fmla="*/ 234461 h 1541246"/>
              <a:gd name="connsiteX8" fmla="*/ 23446 w 2184156"/>
              <a:gd name="connsiteY8" fmla="*/ 328246 h 1541246"/>
              <a:gd name="connsiteX9" fmla="*/ 0 w 2184156"/>
              <a:gd name="connsiteY9" fmla="*/ 398584 h 1541246"/>
              <a:gd name="connsiteX10" fmla="*/ 422031 w 2184156"/>
              <a:gd name="connsiteY10" fmla="*/ 633046 h 1541246"/>
              <a:gd name="connsiteX11" fmla="*/ 445477 w 2184156"/>
              <a:gd name="connsiteY11" fmla="*/ 1312984 h 1541246"/>
              <a:gd name="connsiteX12" fmla="*/ 586154 w 2184156"/>
              <a:gd name="connsiteY12" fmla="*/ 1336430 h 1541246"/>
              <a:gd name="connsiteX13" fmla="*/ 656492 w 2184156"/>
              <a:gd name="connsiteY13" fmla="*/ 1383323 h 1541246"/>
              <a:gd name="connsiteX14" fmla="*/ 844061 w 2184156"/>
              <a:gd name="connsiteY14" fmla="*/ 1430215 h 1541246"/>
              <a:gd name="connsiteX15" fmla="*/ 1383323 w 2184156"/>
              <a:gd name="connsiteY15" fmla="*/ 1406769 h 1541246"/>
              <a:gd name="connsiteX16" fmla="*/ 1406769 w 2184156"/>
              <a:gd name="connsiteY16" fmla="*/ 797169 h 1541246"/>
              <a:gd name="connsiteX17" fmla="*/ 2157046 w 2184156"/>
              <a:gd name="connsiteY17" fmla="*/ 773723 h 1541246"/>
              <a:gd name="connsiteX18" fmla="*/ 2133600 w 2184156"/>
              <a:gd name="connsiteY18" fmla="*/ 468923 h 1541246"/>
              <a:gd name="connsiteX19" fmla="*/ 1969477 w 2184156"/>
              <a:gd name="connsiteY19" fmla="*/ 445476 h 1541246"/>
              <a:gd name="connsiteX20" fmla="*/ 1828800 w 2184156"/>
              <a:gd name="connsiteY20" fmla="*/ 422030 h 1541246"/>
              <a:gd name="connsiteX21" fmla="*/ 1594338 w 2184156"/>
              <a:gd name="connsiteY21" fmla="*/ 375138 h 1541246"/>
              <a:gd name="connsiteX22" fmla="*/ 1289538 w 2184156"/>
              <a:gd name="connsiteY22" fmla="*/ 351692 h 1541246"/>
              <a:gd name="connsiteX23" fmla="*/ 1266092 w 2184156"/>
              <a:gd name="connsiteY23" fmla="*/ 117230 h 154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184156" h="1541246">
                <a:moveTo>
                  <a:pt x="1055077" y="0"/>
                </a:moveTo>
                <a:cubicBezTo>
                  <a:pt x="1047262" y="85969"/>
                  <a:pt x="1043839" y="172451"/>
                  <a:pt x="1031631" y="257907"/>
                </a:cubicBezTo>
                <a:cubicBezTo>
                  <a:pt x="1028136" y="282373"/>
                  <a:pt x="1031631" y="320430"/>
                  <a:pt x="1008185" y="328246"/>
                </a:cubicBezTo>
                <a:cubicBezTo>
                  <a:pt x="970379" y="340848"/>
                  <a:pt x="930031" y="312615"/>
                  <a:pt x="890954" y="304800"/>
                </a:cubicBezTo>
                <a:cubicBezTo>
                  <a:pt x="875323" y="289169"/>
                  <a:pt x="863833" y="267793"/>
                  <a:pt x="844061" y="257907"/>
                </a:cubicBezTo>
                <a:cubicBezTo>
                  <a:pt x="815240" y="243496"/>
                  <a:pt x="781261" y="243313"/>
                  <a:pt x="750277" y="234461"/>
                </a:cubicBezTo>
                <a:cubicBezTo>
                  <a:pt x="726513" y="227671"/>
                  <a:pt x="703384" y="218830"/>
                  <a:pt x="679938" y="211015"/>
                </a:cubicBezTo>
                <a:cubicBezTo>
                  <a:pt x="492369" y="218830"/>
                  <a:pt x="302039" y="201459"/>
                  <a:pt x="117231" y="234461"/>
                </a:cubicBezTo>
                <a:cubicBezTo>
                  <a:pt x="73709" y="242233"/>
                  <a:pt x="23446" y="328246"/>
                  <a:pt x="23446" y="328246"/>
                </a:cubicBezTo>
                <a:cubicBezTo>
                  <a:pt x="15631" y="351692"/>
                  <a:pt x="0" y="373870"/>
                  <a:pt x="0" y="398584"/>
                </a:cubicBezTo>
                <a:cubicBezTo>
                  <a:pt x="0" y="739634"/>
                  <a:pt x="24528" y="609664"/>
                  <a:pt x="422031" y="633046"/>
                </a:cubicBezTo>
                <a:cubicBezTo>
                  <a:pt x="429846" y="859692"/>
                  <a:pt x="393946" y="1092136"/>
                  <a:pt x="445477" y="1312984"/>
                </a:cubicBezTo>
                <a:cubicBezTo>
                  <a:pt x="456279" y="1359280"/>
                  <a:pt x="541054" y="1321397"/>
                  <a:pt x="586154" y="1336430"/>
                </a:cubicBezTo>
                <a:cubicBezTo>
                  <a:pt x="612887" y="1345341"/>
                  <a:pt x="631288" y="1370721"/>
                  <a:pt x="656492" y="1383323"/>
                </a:cubicBezTo>
                <a:cubicBezTo>
                  <a:pt x="704554" y="1407354"/>
                  <a:pt x="799475" y="1421298"/>
                  <a:pt x="844061" y="1430215"/>
                </a:cubicBezTo>
                <a:cubicBezTo>
                  <a:pt x="1023815" y="1422400"/>
                  <a:pt x="1263788" y="1541246"/>
                  <a:pt x="1383323" y="1406769"/>
                </a:cubicBezTo>
                <a:cubicBezTo>
                  <a:pt x="1518422" y="1254783"/>
                  <a:pt x="1249385" y="925938"/>
                  <a:pt x="1406769" y="797169"/>
                </a:cubicBezTo>
                <a:cubicBezTo>
                  <a:pt x="1600424" y="638724"/>
                  <a:pt x="1906954" y="781538"/>
                  <a:pt x="2157046" y="773723"/>
                </a:cubicBezTo>
                <a:cubicBezTo>
                  <a:pt x="2149231" y="672123"/>
                  <a:pt x="2184156" y="557397"/>
                  <a:pt x="2133600" y="468923"/>
                </a:cubicBezTo>
                <a:cubicBezTo>
                  <a:pt x="2106182" y="420941"/>
                  <a:pt x="2024097" y="453879"/>
                  <a:pt x="1969477" y="445476"/>
                </a:cubicBezTo>
                <a:cubicBezTo>
                  <a:pt x="1922491" y="438247"/>
                  <a:pt x="1875416" y="431353"/>
                  <a:pt x="1828800" y="422030"/>
                </a:cubicBezTo>
                <a:cubicBezTo>
                  <a:pt x="1690827" y="394436"/>
                  <a:pt x="1763951" y="392992"/>
                  <a:pt x="1594338" y="375138"/>
                </a:cubicBezTo>
                <a:cubicBezTo>
                  <a:pt x="1492998" y="364471"/>
                  <a:pt x="1391138" y="359507"/>
                  <a:pt x="1289538" y="351692"/>
                </a:cubicBezTo>
                <a:cubicBezTo>
                  <a:pt x="1248792" y="229453"/>
                  <a:pt x="1266092" y="306068"/>
                  <a:pt x="1266092" y="11723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457096" y="3352800"/>
            <a:ext cx="1476993" cy="2464997"/>
          </a:xfrm>
          <a:custGeom>
            <a:avLst/>
            <a:gdLst>
              <a:gd name="connsiteX0" fmla="*/ 222842 w 1476993"/>
              <a:gd name="connsiteY0" fmla="*/ 0 h 2464997"/>
              <a:gd name="connsiteX1" fmla="*/ 199396 w 1476993"/>
              <a:gd name="connsiteY1" fmla="*/ 70338 h 2464997"/>
              <a:gd name="connsiteX2" fmla="*/ 152504 w 1476993"/>
              <a:gd name="connsiteY2" fmla="*/ 164123 h 2464997"/>
              <a:gd name="connsiteX3" fmla="*/ 105612 w 1476993"/>
              <a:gd name="connsiteY3" fmla="*/ 445477 h 2464997"/>
              <a:gd name="connsiteX4" fmla="*/ 129058 w 1476993"/>
              <a:gd name="connsiteY4" fmla="*/ 2039815 h 2464997"/>
              <a:gd name="connsiteX5" fmla="*/ 199396 w 1476993"/>
              <a:gd name="connsiteY5" fmla="*/ 2063262 h 2464997"/>
              <a:gd name="connsiteX6" fmla="*/ 363519 w 1476993"/>
              <a:gd name="connsiteY6" fmla="*/ 2157046 h 2464997"/>
              <a:gd name="connsiteX7" fmla="*/ 504196 w 1476993"/>
              <a:gd name="connsiteY7" fmla="*/ 2203938 h 2464997"/>
              <a:gd name="connsiteX8" fmla="*/ 621427 w 1476993"/>
              <a:gd name="connsiteY8" fmla="*/ 2297723 h 2464997"/>
              <a:gd name="connsiteX9" fmla="*/ 926227 w 1476993"/>
              <a:gd name="connsiteY9" fmla="*/ 2368062 h 2464997"/>
              <a:gd name="connsiteX10" fmla="*/ 1231027 w 1476993"/>
              <a:gd name="connsiteY10" fmla="*/ 2438400 h 2464997"/>
              <a:gd name="connsiteX11" fmla="*/ 1442042 w 1476993"/>
              <a:gd name="connsiteY11" fmla="*/ 2414954 h 2464997"/>
              <a:gd name="connsiteX12" fmla="*/ 1395150 w 1476993"/>
              <a:gd name="connsiteY12" fmla="*/ 2274277 h 2464997"/>
              <a:gd name="connsiteX13" fmla="*/ 1277919 w 1476993"/>
              <a:gd name="connsiteY13" fmla="*/ 2063262 h 2464997"/>
              <a:gd name="connsiteX14" fmla="*/ 1254473 w 1476993"/>
              <a:gd name="connsiteY14" fmla="*/ 1969477 h 2464997"/>
              <a:gd name="connsiteX15" fmla="*/ 1231027 w 1476993"/>
              <a:gd name="connsiteY15" fmla="*/ 1219200 h 2464997"/>
              <a:gd name="connsiteX16" fmla="*/ 1184135 w 1476993"/>
              <a:gd name="connsiteY16" fmla="*/ 1078523 h 2464997"/>
              <a:gd name="connsiteX17" fmla="*/ 1113796 w 1476993"/>
              <a:gd name="connsiteY17" fmla="*/ 820615 h 2464997"/>
              <a:gd name="connsiteX18" fmla="*/ 1066904 w 1476993"/>
              <a:gd name="connsiteY18" fmla="*/ 750277 h 2464997"/>
              <a:gd name="connsiteX19" fmla="*/ 996566 w 1476993"/>
              <a:gd name="connsiteY19" fmla="*/ 539262 h 2464997"/>
              <a:gd name="connsiteX20" fmla="*/ 973119 w 1476993"/>
              <a:gd name="connsiteY20" fmla="*/ 468923 h 2464997"/>
              <a:gd name="connsiteX21" fmla="*/ 973119 w 1476993"/>
              <a:gd name="connsiteY21" fmla="*/ 257908 h 2464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76993" h="2464997">
                <a:moveTo>
                  <a:pt x="222842" y="0"/>
                </a:moveTo>
                <a:cubicBezTo>
                  <a:pt x="215027" y="23446"/>
                  <a:pt x="209131" y="47622"/>
                  <a:pt x="199396" y="70338"/>
                </a:cubicBezTo>
                <a:cubicBezTo>
                  <a:pt x="185628" y="102464"/>
                  <a:pt x="163557" y="130965"/>
                  <a:pt x="152504" y="164123"/>
                </a:cubicBezTo>
                <a:cubicBezTo>
                  <a:pt x="135362" y="215549"/>
                  <a:pt x="110922" y="408306"/>
                  <a:pt x="105612" y="445477"/>
                </a:cubicBezTo>
                <a:cubicBezTo>
                  <a:pt x="113427" y="976923"/>
                  <a:pt x="98298" y="1509202"/>
                  <a:pt x="129058" y="2039815"/>
                </a:cubicBezTo>
                <a:cubicBezTo>
                  <a:pt x="130488" y="2064488"/>
                  <a:pt x="178204" y="2050547"/>
                  <a:pt x="199396" y="2063262"/>
                </a:cubicBezTo>
                <a:cubicBezTo>
                  <a:pt x="394628" y="2180402"/>
                  <a:pt x="0" y="2024858"/>
                  <a:pt x="363519" y="2157046"/>
                </a:cubicBezTo>
                <a:cubicBezTo>
                  <a:pt x="409972" y="2173938"/>
                  <a:pt x="457304" y="2188307"/>
                  <a:pt x="504196" y="2203938"/>
                </a:cubicBezTo>
                <a:cubicBezTo>
                  <a:pt x="543273" y="2235200"/>
                  <a:pt x="577494" y="2273760"/>
                  <a:pt x="621427" y="2297723"/>
                </a:cubicBezTo>
                <a:cubicBezTo>
                  <a:pt x="723862" y="2353597"/>
                  <a:pt x="814543" y="2347121"/>
                  <a:pt x="926227" y="2368062"/>
                </a:cubicBezTo>
                <a:cubicBezTo>
                  <a:pt x="1033993" y="2388268"/>
                  <a:pt x="1127581" y="2412539"/>
                  <a:pt x="1231027" y="2438400"/>
                </a:cubicBezTo>
                <a:cubicBezTo>
                  <a:pt x="1301365" y="2430585"/>
                  <a:pt x="1391999" y="2464997"/>
                  <a:pt x="1442042" y="2414954"/>
                </a:cubicBezTo>
                <a:cubicBezTo>
                  <a:pt x="1476993" y="2380003"/>
                  <a:pt x="1422568" y="2315404"/>
                  <a:pt x="1395150" y="2274277"/>
                </a:cubicBezTo>
                <a:cubicBezTo>
                  <a:pt x="1311189" y="2148334"/>
                  <a:pt x="1308869" y="2171586"/>
                  <a:pt x="1277919" y="2063262"/>
                </a:cubicBezTo>
                <a:cubicBezTo>
                  <a:pt x="1269066" y="2032278"/>
                  <a:pt x="1262288" y="2000739"/>
                  <a:pt x="1254473" y="1969477"/>
                </a:cubicBezTo>
                <a:cubicBezTo>
                  <a:pt x="1246658" y="1719385"/>
                  <a:pt x="1250719" y="1468638"/>
                  <a:pt x="1231027" y="1219200"/>
                </a:cubicBezTo>
                <a:cubicBezTo>
                  <a:pt x="1227137" y="1169924"/>
                  <a:pt x="1193829" y="1126992"/>
                  <a:pt x="1184135" y="1078523"/>
                </a:cubicBezTo>
                <a:cubicBezTo>
                  <a:pt x="1171551" y="1015605"/>
                  <a:pt x="1147794" y="871612"/>
                  <a:pt x="1113796" y="820615"/>
                </a:cubicBezTo>
                <a:lnTo>
                  <a:pt x="1066904" y="750277"/>
                </a:lnTo>
                <a:lnTo>
                  <a:pt x="996566" y="539262"/>
                </a:lnTo>
                <a:cubicBezTo>
                  <a:pt x="988750" y="515816"/>
                  <a:pt x="973119" y="493638"/>
                  <a:pt x="973119" y="468923"/>
                </a:cubicBezTo>
                <a:lnTo>
                  <a:pt x="973119" y="257908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978556" y="3493477"/>
            <a:ext cx="76521" cy="2157046"/>
          </a:xfrm>
          <a:custGeom>
            <a:avLst/>
            <a:gdLst>
              <a:gd name="connsiteX0" fmla="*/ 76521 w 76521"/>
              <a:gd name="connsiteY0" fmla="*/ 0 h 2157046"/>
              <a:gd name="connsiteX1" fmla="*/ 53075 w 76521"/>
              <a:gd name="connsiteY1" fmla="*/ 1406769 h 2157046"/>
              <a:gd name="connsiteX2" fmla="*/ 29629 w 76521"/>
              <a:gd name="connsiteY2" fmla="*/ 1594338 h 2157046"/>
              <a:gd name="connsiteX3" fmla="*/ 6182 w 76521"/>
              <a:gd name="connsiteY3" fmla="*/ 1711569 h 2157046"/>
              <a:gd name="connsiteX4" fmla="*/ 6182 w 76521"/>
              <a:gd name="connsiteY4" fmla="*/ 2157046 h 2157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521" h="2157046">
                <a:moveTo>
                  <a:pt x="76521" y="0"/>
                </a:moveTo>
                <a:cubicBezTo>
                  <a:pt x="68706" y="468923"/>
                  <a:pt x="66863" y="937984"/>
                  <a:pt x="53075" y="1406769"/>
                </a:cubicBezTo>
                <a:cubicBezTo>
                  <a:pt x="51223" y="1469751"/>
                  <a:pt x="39210" y="1532061"/>
                  <a:pt x="29629" y="1594338"/>
                </a:cubicBezTo>
                <a:cubicBezTo>
                  <a:pt x="23569" y="1633726"/>
                  <a:pt x="7841" y="1671753"/>
                  <a:pt x="6182" y="1711569"/>
                </a:cubicBezTo>
                <a:cubicBezTo>
                  <a:pt x="0" y="1859933"/>
                  <a:pt x="6182" y="2008554"/>
                  <a:pt x="6182" y="2157046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2250831" y="1266092"/>
            <a:ext cx="1091125" cy="1524000"/>
          </a:xfrm>
          <a:custGeom>
            <a:avLst/>
            <a:gdLst>
              <a:gd name="connsiteX0" fmla="*/ 0 w 1091125"/>
              <a:gd name="connsiteY0" fmla="*/ 1383323 h 1524000"/>
              <a:gd name="connsiteX1" fmla="*/ 304800 w 1091125"/>
              <a:gd name="connsiteY1" fmla="*/ 1289539 h 1524000"/>
              <a:gd name="connsiteX2" fmla="*/ 351692 w 1091125"/>
              <a:gd name="connsiteY2" fmla="*/ 1242646 h 1524000"/>
              <a:gd name="connsiteX3" fmla="*/ 375138 w 1091125"/>
              <a:gd name="connsiteY3" fmla="*/ 1172308 h 1524000"/>
              <a:gd name="connsiteX4" fmla="*/ 422031 w 1091125"/>
              <a:gd name="connsiteY4" fmla="*/ 1125416 h 1524000"/>
              <a:gd name="connsiteX5" fmla="*/ 445477 w 1091125"/>
              <a:gd name="connsiteY5" fmla="*/ 1008185 h 1524000"/>
              <a:gd name="connsiteX6" fmla="*/ 422031 w 1091125"/>
              <a:gd name="connsiteY6" fmla="*/ 539262 h 1524000"/>
              <a:gd name="connsiteX7" fmla="*/ 398584 w 1091125"/>
              <a:gd name="connsiteY7" fmla="*/ 468923 h 1524000"/>
              <a:gd name="connsiteX8" fmla="*/ 375138 w 1091125"/>
              <a:gd name="connsiteY8" fmla="*/ 281354 h 1524000"/>
              <a:gd name="connsiteX9" fmla="*/ 304800 w 1091125"/>
              <a:gd name="connsiteY9" fmla="*/ 257908 h 1524000"/>
              <a:gd name="connsiteX10" fmla="*/ 375138 w 1091125"/>
              <a:gd name="connsiteY10" fmla="*/ 211016 h 1524000"/>
              <a:gd name="connsiteX11" fmla="*/ 492369 w 1091125"/>
              <a:gd name="connsiteY11" fmla="*/ 0 h 1524000"/>
              <a:gd name="connsiteX12" fmla="*/ 515815 w 1091125"/>
              <a:gd name="connsiteY12" fmla="*/ 234462 h 1524000"/>
              <a:gd name="connsiteX13" fmla="*/ 656492 w 1091125"/>
              <a:gd name="connsiteY13" fmla="*/ 187570 h 1524000"/>
              <a:gd name="connsiteX14" fmla="*/ 703384 w 1091125"/>
              <a:gd name="connsiteY14" fmla="*/ 140677 h 1524000"/>
              <a:gd name="connsiteX15" fmla="*/ 750277 w 1091125"/>
              <a:gd name="connsiteY15" fmla="*/ 281354 h 1524000"/>
              <a:gd name="connsiteX16" fmla="*/ 820615 w 1091125"/>
              <a:gd name="connsiteY16" fmla="*/ 234462 h 1524000"/>
              <a:gd name="connsiteX17" fmla="*/ 914400 w 1091125"/>
              <a:gd name="connsiteY17" fmla="*/ 211016 h 1524000"/>
              <a:gd name="connsiteX18" fmla="*/ 984738 w 1091125"/>
              <a:gd name="connsiteY18" fmla="*/ 187570 h 1524000"/>
              <a:gd name="connsiteX19" fmla="*/ 1078523 w 1091125"/>
              <a:gd name="connsiteY19" fmla="*/ 211016 h 1524000"/>
              <a:gd name="connsiteX20" fmla="*/ 1031631 w 1091125"/>
              <a:gd name="connsiteY20" fmla="*/ 281354 h 1524000"/>
              <a:gd name="connsiteX21" fmla="*/ 867507 w 1091125"/>
              <a:gd name="connsiteY21" fmla="*/ 304800 h 1524000"/>
              <a:gd name="connsiteX22" fmla="*/ 797169 w 1091125"/>
              <a:gd name="connsiteY22" fmla="*/ 328246 h 1524000"/>
              <a:gd name="connsiteX23" fmla="*/ 726831 w 1091125"/>
              <a:gd name="connsiteY23" fmla="*/ 726831 h 1524000"/>
              <a:gd name="connsiteX24" fmla="*/ 633046 w 1091125"/>
              <a:gd name="connsiteY24" fmla="*/ 937846 h 1524000"/>
              <a:gd name="connsiteX25" fmla="*/ 562707 w 1091125"/>
              <a:gd name="connsiteY25" fmla="*/ 1055077 h 1524000"/>
              <a:gd name="connsiteX26" fmla="*/ 539261 w 1091125"/>
              <a:gd name="connsiteY26" fmla="*/ 1125416 h 1524000"/>
              <a:gd name="connsiteX27" fmla="*/ 398584 w 1091125"/>
              <a:gd name="connsiteY27" fmla="*/ 1312985 h 1524000"/>
              <a:gd name="connsiteX28" fmla="*/ 328246 w 1091125"/>
              <a:gd name="connsiteY28" fmla="*/ 1430216 h 1524000"/>
              <a:gd name="connsiteX29" fmla="*/ 304800 w 1091125"/>
              <a:gd name="connsiteY29" fmla="*/ 1500554 h 1524000"/>
              <a:gd name="connsiteX30" fmla="*/ 234461 w 1091125"/>
              <a:gd name="connsiteY30" fmla="*/ 1524000 h 1524000"/>
              <a:gd name="connsiteX31" fmla="*/ 23446 w 1091125"/>
              <a:gd name="connsiteY31" fmla="*/ 1500554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091125" h="1524000">
                <a:moveTo>
                  <a:pt x="0" y="1383323"/>
                </a:moveTo>
                <a:cubicBezTo>
                  <a:pt x="476594" y="1343607"/>
                  <a:pt x="206790" y="1452891"/>
                  <a:pt x="304800" y="1289539"/>
                </a:cubicBezTo>
                <a:cubicBezTo>
                  <a:pt x="316173" y="1270584"/>
                  <a:pt x="336061" y="1258277"/>
                  <a:pt x="351692" y="1242646"/>
                </a:cubicBezTo>
                <a:cubicBezTo>
                  <a:pt x="359507" y="1219200"/>
                  <a:pt x="362422" y="1193500"/>
                  <a:pt x="375138" y="1172308"/>
                </a:cubicBezTo>
                <a:cubicBezTo>
                  <a:pt x="386511" y="1153353"/>
                  <a:pt x="413323" y="1145734"/>
                  <a:pt x="422031" y="1125416"/>
                </a:cubicBezTo>
                <a:cubicBezTo>
                  <a:pt x="437729" y="1088787"/>
                  <a:pt x="437662" y="1047262"/>
                  <a:pt x="445477" y="1008185"/>
                </a:cubicBezTo>
                <a:cubicBezTo>
                  <a:pt x="437662" y="851877"/>
                  <a:pt x="435589" y="695177"/>
                  <a:pt x="422031" y="539262"/>
                </a:cubicBezTo>
                <a:cubicBezTo>
                  <a:pt x="419890" y="514640"/>
                  <a:pt x="403005" y="493239"/>
                  <a:pt x="398584" y="468923"/>
                </a:cubicBezTo>
                <a:cubicBezTo>
                  <a:pt x="387312" y="406930"/>
                  <a:pt x="400729" y="338933"/>
                  <a:pt x="375138" y="281354"/>
                </a:cubicBezTo>
                <a:cubicBezTo>
                  <a:pt x="365101" y="258770"/>
                  <a:pt x="328246" y="265723"/>
                  <a:pt x="304800" y="257908"/>
                </a:cubicBezTo>
                <a:cubicBezTo>
                  <a:pt x="328246" y="242277"/>
                  <a:pt x="347243" y="215001"/>
                  <a:pt x="375138" y="211016"/>
                </a:cubicBezTo>
                <a:cubicBezTo>
                  <a:pt x="551896" y="185765"/>
                  <a:pt x="449204" y="431655"/>
                  <a:pt x="492369" y="0"/>
                </a:cubicBezTo>
                <a:cubicBezTo>
                  <a:pt x="500184" y="78154"/>
                  <a:pt x="464094" y="175352"/>
                  <a:pt x="515815" y="234462"/>
                </a:cubicBezTo>
                <a:cubicBezTo>
                  <a:pt x="548364" y="271661"/>
                  <a:pt x="656492" y="187570"/>
                  <a:pt x="656492" y="187570"/>
                </a:cubicBezTo>
                <a:cubicBezTo>
                  <a:pt x="672123" y="171939"/>
                  <a:pt x="687753" y="125046"/>
                  <a:pt x="703384" y="140677"/>
                </a:cubicBezTo>
                <a:cubicBezTo>
                  <a:pt x="738336" y="175628"/>
                  <a:pt x="750277" y="281354"/>
                  <a:pt x="750277" y="281354"/>
                </a:cubicBezTo>
                <a:cubicBezTo>
                  <a:pt x="773723" y="265723"/>
                  <a:pt x="794715" y="245562"/>
                  <a:pt x="820615" y="234462"/>
                </a:cubicBezTo>
                <a:cubicBezTo>
                  <a:pt x="850233" y="221769"/>
                  <a:pt x="883416" y="219869"/>
                  <a:pt x="914400" y="211016"/>
                </a:cubicBezTo>
                <a:cubicBezTo>
                  <a:pt x="938163" y="204227"/>
                  <a:pt x="961292" y="195385"/>
                  <a:pt x="984738" y="187570"/>
                </a:cubicBezTo>
                <a:cubicBezTo>
                  <a:pt x="1016000" y="195385"/>
                  <a:pt x="1064112" y="182194"/>
                  <a:pt x="1078523" y="211016"/>
                </a:cubicBezTo>
                <a:cubicBezTo>
                  <a:pt x="1091125" y="236220"/>
                  <a:pt x="1057381" y="269910"/>
                  <a:pt x="1031631" y="281354"/>
                </a:cubicBezTo>
                <a:cubicBezTo>
                  <a:pt x="981131" y="303798"/>
                  <a:pt x="922215" y="296985"/>
                  <a:pt x="867507" y="304800"/>
                </a:cubicBezTo>
                <a:cubicBezTo>
                  <a:pt x="844061" y="312615"/>
                  <a:pt x="818361" y="315530"/>
                  <a:pt x="797169" y="328246"/>
                </a:cubicBezTo>
                <a:cubicBezTo>
                  <a:pt x="669463" y="404871"/>
                  <a:pt x="739717" y="636628"/>
                  <a:pt x="726831" y="726831"/>
                </a:cubicBezTo>
                <a:cubicBezTo>
                  <a:pt x="711612" y="833363"/>
                  <a:pt x="684219" y="861086"/>
                  <a:pt x="633046" y="937846"/>
                </a:cubicBezTo>
                <a:cubicBezTo>
                  <a:pt x="566627" y="1137106"/>
                  <a:pt x="659260" y="894156"/>
                  <a:pt x="562707" y="1055077"/>
                </a:cubicBezTo>
                <a:cubicBezTo>
                  <a:pt x="549991" y="1076270"/>
                  <a:pt x="551263" y="1103812"/>
                  <a:pt x="539261" y="1125416"/>
                </a:cubicBezTo>
                <a:cubicBezTo>
                  <a:pt x="472981" y="1244721"/>
                  <a:pt x="469731" y="1241840"/>
                  <a:pt x="398584" y="1312985"/>
                </a:cubicBezTo>
                <a:cubicBezTo>
                  <a:pt x="332166" y="1512240"/>
                  <a:pt x="424797" y="1269296"/>
                  <a:pt x="328246" y="1430216"/>
                </a:cubicBezTo>
                <a:cubicBezTo>
                  <a:pt x="315531" y="1451408"/>
                  <a:pt x="322276" y="1483078"/>
                  <a:pt x="304800" y="1500554"/>
                </a:cubicBezTo>
                <a:cubicBezTo>
                  <a:pt x="287324" y="1518030"/>
                  <a:pt x="257907" y="1516185"/>
                  <a:pt x="234461" y="1524000"/>
                </a:cubicBezTo>
                <a:cubicBezTo>
                  <a:pt x="102767" y="1491076"/>
                  <a:pt x="172900" y="1500554"/>
                  <a:pt x="23446" y="1500554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-21591" y="1289129"/>
            <a:ext cx="506408" cy="1102379"/>
          </a:xfrm>
          <a:custGeom>
            <a:avLst/>
            <a:gdLst>
              <a:gd name="connsiteX0" fmla="*/ 209160 w 506408"/>
              <a:gd name="connsiteY0" fmla="*/ 1102379 h 1102379"/>
              <a:gd name="connsiteX1" fmla="*/ 232606 w 506408"/>
              <a:gd name="connsiteY1" fmla="*/ 610009 h 1102379"/>
              <a:gd name="connsiteX2" fmla="*/ 256053 w 506408"/>
              <a:gd name="connsiteY2" fmla="*/ 539671 h 1102379"/>
              <a:gd name="connsiteX3" fmla="*/ 396729 w 506408"/>
              <a:gd name="connsiteY3" fmla="*/ 398994 h 1102379"/>
              <a:gd name="connsiteX4" fmla="*/ 420176 w 506408"/>
              <a:gd name="connsiteY4" fmla="*/ 328656 h 1102379"/>
              <a:gd name="connsiteX5" fmla="*/ 443622 w 506408"/>
              <a:gd name="connsiteY5" fmla="*/ 187979 h 1102379"/>
              <a:gd name="connsiteX6" fmla="*/ 373283 w 506408"/>
              <a:gd name="connsiteY6" fmla="*/ 164533 h 1102379"/>
              <a:gd name="connsiteX7" fmla="*/ 326391 w 506408"/>
              <a:gd name="connsiteY7" fmla="*/ 141086 h 1102379"/>
              <a:gd name="connsiteX8" fmla="*/ 302945 w 506408"/>
              <a:gd name="connsiteY8" fmla="*/ 70748 h 1102379"/>
              <a:gd name="connsiteX9" fmla="*/ 185714 w 506408"/>
              <a:gd name="connsiteY9" fmla="*/ 164533 h 1102379"/>
              <a:gd name="connsiteX10" fmla="*/ 91929 w 506408"/>
              <a:gd name="connsiteY10" fmla="*/ 281763 h 1102379"/>
              <a:gd name="connsiteX11" fmla="*/ 68483 w 506408"/>
              <a:gd name="connsiteY11" fmla="*/ 938256 h 1102379"/>
              <a:gd name="connsiteX12" fmla="*/ 115376 w 506408"/>
              <a:gd name="connsiteY12" fmla="*/ 985148 h 1102379"/>
              <a:gd name="connsiteX13" fmla="*/ 138822 w 506408"/>
              <a:gd name="connsiteY13" fmla="*/ 1055486 h 1102379"/>
              <a:gd name="connsiteX14" fmla="*/ 232606 w 506408"/>
              <a:gd name="connsiteY14" fmla="*/ 1032040 h 110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6408" h="1102379">
                <a:moveTo>
                  <a:pt x="209160" y="1102379"/>
                </a:moveTo>
                <a:cubicBezTo>
                  <a:pt x="216975" y="938256"/>
                  <a:pt x="218961" y="773751"/>
                  <a:pt x="232606" y="610009"/>
                </a:cubicBezTo>
                <a:cubicBezTo>
                  <a:pt x="234658" y="585380"/>
                  <a:pt x="240880" y="559179"/>
                  <a:pt x="256053" y="539671"/>
                </a:cubicBezTo>
                <a:cubicBezTo>
                  <a:pt x="296767" y="487325"/>
                  <a:pt x="396729" y="398994"/>
                  <a:pt x="396729" y="398994"/>
                </a:cubicBezTo>
                <a:cubicBezTo>
                  <a:pt x="404545" y="375548"/>
                  <a:pt x="409123" y="350761"/>
                  <a:pt x="420176" y="328656"/>
                </a:cubicBezTo>
                <a:cubicBezTo>
                  <a:pt x="446082" y="276845"/>
                  <a:pt x="506408" y="250765"/>
                  <a:pt x="443622" y="187979"/>
                </a:cubicBezTo>
                <a:cubicBezTo>
                  <a:pt x="426146" y="170503"/>
                  <a:pt x="396729" y="172348"/>
                  <a:pt x="373283" y="164533"/>
                </a:cubicBezTo>
                <a:cubicBezTo>
                  <a:pt x="428127" y="0"/>
                  <a:pt x="391654" y="157402"/>
                  <a:pt x="326391" y="141086"/>
                </a:cubicBezTo>
                <a:cubicBezTo>
                  <a:pt x="302415" y="135092"/>
                  <a:pt x="310760" y="94194"/>
                  <a:pt x="302945" y="70748"/>
                </a:cubicBezTo>
                <a:cubicBezTo>
                  <a:pt x="250714" y="105568"/>
                  <a:pt x="223897" y="116803"/>
                  <a:pt x="185714" y="164533"/>
                </a:cubicBezTo>
                <a:cubicBezTo>
                  <a:pt x="67416" y="312406"/>
                  <a:pt x="205144" y="168550"/>
                  <a:pt x="91929" y="281763"/>
                </a:cubicBezTo>
                <a:cubicBezTo>
                  <a:pt x="0" y="557553"/>
                  <a:pt x="10095" y="471155"/>
                  <a:pt x="68483" y="938256"/>
                </a:cubicBezTo>
                <a:cubicBezTo>
                  <a:pt x="71225" y="960191"/>
                  <a:pt x="99745" y="969517"/>
                  <a:pt x="115376" y="985148"/>
                </a:cubicBezTo>
                <a:cubicBezTo>
                  <a:pt x="123191" y="1008594"/>
                  <a:pt x="115875" y="1046307"/>
                  <a:pt x="138822" y="1055486"/>
                </a:cubicBezTo>
                <a:cubicBezTo>
                  <a:pt x="168741" y="1067453"/>
                  <a:pt x="232606" y="1032040"/>
                  <a:pt x="232606" y="103204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2172677" y="857483"/>
            <a:ext cx="1345491" cy="594822"/>
          </a:xfrm>
          <a:custGeom>
            <a:avLst/>
            <a:gdLst>
              <a:gd name="connsiteX0" fmla="*/ 171938 w 1345491"/>
              <a:gd name="connsiteY0" fmla="*/ 572732 h 594822"/>
              <a:gd name="connsiteX1" fmla="*/ 1250461 w 1345491"/>
              <a:gd name="connsiteY1" fmla="*/ 549286 h 594822"/>
              <a:gd name="connsiteX2" fmla="*/ 1273908 w 1345491"/>
              <a:gd name="connsiteY2" fmla="*/ 432055 h 594822"/>
              <a:gd name="connsiteX3" fmla="*/ 1344246 w 1345491"/>
              <a:gd name="connsiteY3" fmla="*/ 291379 h 594822"/>
              <a:gd name="connsiteX4" fmla="*/ 1320800 w 1345491"/>
              <a:gd name="connsiteY4" fmla="*/ 221040 h 594822"/>
              <a:gd name="connsiteX5" fmla="*/ 218831 w 1345491"/>
              <a:gd name="connsiteY5" fmla="*/ 291379 h 594822"/>
              <a:gd name="connsiteX6" fmla="*/ 195385 w 1345491"/>
              <a:gd name="connsiteY6" fmla="*/ 361717 h 594822"/>
              <a:gd name="connsiteX7" fmla="*/ 218831 w 1345491"/>
              <a:gd name="connsiteY7" fmla="*/ 455502 h 594822"/>
              <a:gd name="connsiteX8" fmla="*/ 171938 w 1345491"/>
              <a:gd name="connsiteY8" fmla="*/ 572732 h 594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5491" h="594822">
                <a:moveTo>
                  <a:pt x="171938" y="572732"/>
                </a:moveTo>
                <a:cubicBezTo>
                  <a:pt x="343876" y="588363"/>
                  <a:pt x="893763" y="594822"/>
                  <a:pt x="1250461" y="549286"/>
                </a:cubicBezTo>
                <a:cubicBezTo>
                  <a:pt x="1289991" y="544240"/>
                  <a:pt x="1264243" y="470716"/>
                  <a:pt x="1273908" y="432055"/>
                </a:cubicBezTo>
                <a:cubicBezTo>
                  <a:pt x="1293323" y="354398"/>
                  <a:pt x="1298401" y="360146"/>
                  <a:pt x="1344246" y="291379"/>
                </a:cubicBezTo>
                <a:cubicBezTo>
                  <a:pt x="1336431" y="267933"/>
                  <a:pt x="1345491" y="222114"/>
                  <a:pt x="1320800" y="221040"/>
                </a:cubicBezTo>
                <a:cubicBezTo>
                  <a:pt x="311444" y="177154"/>
                  <a:pt x="510204" y="0"/>
                  <a:pt x="218831" y="291379"/>
                </a:cubicBezTo>
                <a:cubicBezTo>
                  <a:pt x="211016" y="314825"/>
                  <a:pt x="195385" y="337003"/>
                  <a:pt x="195385" y="361717"/>
                </a:cubicBezTo>
                <a:cubicBezTo>
                  <a:pt x="195385" y="393941"/>
                  <a:pt x="215272" y="423475"/>
                  <a:pt x="218831" y="455502"/>
                </a:cubicBezTo>
                <a:cubicBezTo>
                  <a:pt x="223146" y="494340"/>
                  <a:pt x="0" y="557101"/>
                  <a:pt x="171938" y="572732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2723195" y="590898"/>
            <a:ext cx="636177" cy="534517"/>
          </a:xfrm>
          <a:custGeom>
            <a:avLst/>
            <a:gdLst>
              <a:gd name="connsiteX0" fmla="*/ 43451 w 636177"/>
              <a:gd name="connsiteY0" fmla="*/ 487625 h 534517"/>
              <a:gd name="connsiteX1" fmla="*/ 113790 w 636177"/>
              <a:gd name="connsiteY1" fmla="*/ 206271 h 534517"/>
              <a:gd name="connsiteX2" fmla="*/ 160682 w 636177"/>
              <a:gd name="connsiteY2" fmla="*/ 253164 h 534517"/>
              <a:gd name="connsiteX3" fmla="*/ 184128 w 636177"/>
              <a:gd name="connsiteY3" fmla="*/ 323502 h 534517"/>
              <a:gd name="connsiteX4" fmla="*/ 254467 w 636177"/>
              <a:gd name="connsiteY4" fmla="*/ 370394 h 534517"/>
              <a:gd name="connsiteX5" fmla="*/ 301359 w 636177"/>
              <a:gd name="connsiteY5" fmla="*/ 229717 h 534517"/>
              <a:gd name="connsiteX6" fmla="*/ 371697 w 636177"/>
              <a:gd name="connsiteY6" fmla="*/ 89040 h 534517"/>
              <a:gd name="connsiteX7" fmla="*/ 395143 w 636177"/>
              <a:gd name="connsiteY7" fmla="*/ 300056 h 534517"/>
              <a:gd name="connsiteX8" fmla="*/ 559267 w 636177"/>
              <a:gd name="connsiteY8" fmla="*/ 159379 h 534517"/>
              <a:gd name="connsiteX9" fmla="*/ 606159 w 636177"/>
              <a:gd name="connsiteY9" fmla="*/ 89040 h 534517"/>
              <a:gd name="connsiteX10" fmla="*/ 629605 w 636177"/>
              <a:gd name="connsiteY10" fmla="*/ 159379 h 534517"/>
              <a:gd name="connsiteX11" fmla="*/ 629605 w 636177"/>
              <a:gd name="connsiteY11" fmla="*/ 534517 h 534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6177" h="534517">
                <a:moveTo>
                  <a:pt x="43451" y="487625"/>
                </a:moveTo>
                <a:cubicBezTo>
                  <a:pt x="75959" y="0"/>
                  <a:pt x="0" y="64034"/>
                  <a:pt x="113790" y="206271"/>
                </a:cubicBezTo>
                <a:cubicBezTo>
                  <a:pt x="127599" y="223532"/>
                  <a:pt x="145051" y="237533"/>
                  <a:pt x="160682" y="253164"/>
                </a:cubicBezTo>
                <a:cubicBezTo>
                  <a:pt x="168497" y="276610"/>
                  <a:pt x="168689" y="304203"/>
                  <a:pt x="184128" y="323502"/>
                </a:cubicBezTo>
                <a:cubicBezTo>
                  <a:pt x="201731" y="345506"/>
                  <a:pt x="232463" y="387997"/>
                  <a:pt x="254467" y="370394"/>
                </a:cubicBezTo>
                <a:cubicBezTo>
                  <a:pt x="293064" y="339516"/>
                  <a:pt x="289371" y="277670"/>
                  <a:pt x="301359" y="229717"/>
                </a:cubicBezTo>
                <a:cubicBezTo>
                  <a:pt x="330166" y="114488"/>
                  <a:pt x="302020" y="158719"/>
                  <a:pt x="371697" y="89040"/>
                </a:cubicBezTo>
                <a:lnTo>
                  <a:pt x="395143" y="300056"/>
                </a:lnTo>
                <a:cubicBezTo>
                  <a:pt x="508853" y="186346"/>
                  <a:pt x="452142" y="230794"/>
                  <a:pt x="559267" y="159379"/>
                </a:cubicBezTo>
                <a:cubicBezTo>
                  <a:pt x="574898" y="135933"/>
                  <a:pt x="577980" y="89040"/>
                  <a:pt x="606159" y="89040"/>
                </a:cubicBezTo>
                <a:cubicBezTo>
                  <a:pt x="630874" y="89040"/>
                  <a:pt x="628306" y="134699"/>
                  <a:pt x="629605" y="159379"/>
                </a:cubicBezTo>
                <a:cubicBezTo>
                  <a:pt x="636177" y="284252"/>
                  <a:pt x="629605" y="409471"/>
                  <a:pt x="629605" y="534517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re truck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609600"/>
            <a:ext cx="7086600" cy="2895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5800" y="3962400"/>
            <a:ext cx="7086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What is this?  What is it used for?  Write 2 sentences about what this is and where is it going?</a:t>
            </a:r>
            <a:endParaRPr lang="en-US" sz="4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ydra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685800"/>
            <a:ext cx="3657600" cy="304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47800" y="4267200"/>
            <a:ext cx="685213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What is this?  Why is it red?  Who uses this?</a:t>
            </a:r>
          </a:p>
          <a:p>
            <a:r>
              <a:rPr lang="en-US" sz="2800" dirty="0" smtClean="0"/>
              <a:t>  Write sentences to answer these questions</a:t>
            </a:r>
            <a:endParaRPr lang="en-US" sz="2800" dirty="0"/>
          </a:p>
          <a:p>
            <a:r>
              <a:rPr lang="en-US" sz="2800" dirty="0" smtClean="0"/>
              <a:t>  Then draw a picture of what this does.</a:t>
            </a:r>
            <a:endParaRPr lang="en-US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88</Words>
  <Application>Microsoft Office PowerPoint</Application>
  <PresentationFormat>On-screen Show (4:3)</PresentationFormat>
  <Paragraphs>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     Fire Safety</vt:lpstr>
      <vt:lpstr>Slide 2</vt:lpstr>
      <vt:lpstr>Slide 3</vt:lpstr>
      <vt:lpstr>Slide 4</vt:lpstr>
      <vt:lpstr>Slide 5</vt:lpstr>
    </vt:vector>
  </TitlesOfParts>
  <Company>SUSD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Is it safe or not safe and why?</dc:title>
  <dc:creator>AWilt</dc:creator>
  <cp:lastModifiedBy>AWilt</cp:lastModifiedBy>
  <cp:revision>4</cp:revision>
  <dcterms:created xsi:type="dcterms:W3CDTF">2010-06-23T19:52:51Z</dcterms:created>
  <dcterms:modified xsi:type="dcterms:W3CDTF">2010-06-24T19:17:17Z</dcterms:modified>
</cp:coreProperties>
</file>